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8" r:id="rId2"/>
    <p:sldId id="281" r:id="rId3"/>
    <p:sldId id="290" r:id="rId4"/>
    <p:sldId id="293" r:id="rId5"/>
    <p:sldId id="294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274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10/22/2025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10/22/2025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10/22/2025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hyperlink" Target="https://pypi.org/project/yolov5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ultralytics/yolov5.git" TargetMode="External"/><Relationship Id="rId5" Type="http://schemas.openxmlformats.org/officeDocument/2006/relationships/hyperlink" Target="http://www.chartgpt.com/" TargetMode="External"/><Relationship Id="rId10" Type="http://schemas.openxmlformats.org/officeDocument/2006/relationships/image" Target="../media/image7.jpg"/><Relationship Id="rId4" Type="http://schemas.openxmlformats.org/officeDocument/2006/relationships/hyperlink" Target="176-180,%20Tesma0810,IJEAST.pdf" TargetMode="Externa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 txBox="1">
            <a:spLocks/>
          </p:cNvSpPr>
          <p:nvPr/>
        </p:nvSpPr>
        <p:spPr>
          <a:xfrm>
            <a:off x="4563310" y="886408"/>
            <a:ext cx="8534400" cy="120188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radeGothic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radeGothic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radeGothic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radeGothic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radeGothic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4829" y="1806921"/>
            <a:ext cx="7623603" cy="5183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2800" b="1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Team Name (Dream)-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Team id-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</a:t>
            </a:r>
            <a:r>
              <a:rPr lang="en-US" sz="2800" b="1" dirty="0"/>
              <a:t>AI-Powered Violence Detection via CCTV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PS Category-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Mentor Name- Sunita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Dalei</a:t>
            </a:r>
            <a:endParaRPr lang="en-I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CE467D-DCBC-DCA2-D2C8-374B03A73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90" y="67017"/>
            <a:ext cx="1818125" cy="12927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C48030-C3DC-BB08-945F-F40B4FFF14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055" t="25957" r="35985" b="27524"/>
          <a:stretch>
            <a:fillRect/>
          </a:stretch>
        </p:blipFill>
        <p:spPr>
          <a:xfrm>
            <a:off x="10964385" y="74326"/>
            <a:ext cx="1149125" cy="120188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78598F2-F829-5918-DA0A-E94D6BB2CB0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305" t="4310" r="18216"/>
          <a:stretch>
            <a:fillRect/>
          </a:stretch>
        </p:blipFill>
        <p:spPr>
          <a:xfrm>
            <a:off x="9531298" y="94541"/>
            <a:ext cx="1528174" cy="126524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BDB55A1-DE9E-022C-1382-76DCE2D81D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8432" y="2183750"/>
            <a:ext cx="3858768" cy="396101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955BC4-8ACB-206A-0FEC-870EFB97B1A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aintStrokes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40280" y="124419"/>
            <a:ext cx="7050023" cy="120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408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609600" y="-63686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154201" y="1515557"/>
            <a:ext cx="1142820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Proposed Solution:</a:t>
            </a:r>
            <a:br>
              <a:rPr lang="en-US" sz="2800" dirty="0"/>
            </a:br>
            <a:r>
              <a:rPr lang="en-US" sz="2800" dirty="0" err="1"/>
              <a:t>SmartAlert</a:t>
            </a:r>
            <a:r>
              <a:rPr lang="en-US" sz="2800" dirty="0"/>
              <a:t> is an AI-powered software integrated with CCTV systems that detects physical fights or violent behavior in real-time. Using computer vision and machine learning, it analyzes live video feeds to identify aggression and instantly alerts nearby police or security.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How it addresses the problem:</a:t>
            </a:r>
            <a:br>
              <a:rPr lang="en-US" sz="2800" dirty="0"/>
            </a:br>
            <a:r>
              <a:rPr lang="en-US" sz="2800" dirty="0"/>
              <a:t>It reduces response time in violent situations, improving public safety and allowing law enforcement to act faster.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Innovation and Uniqueness:</a:t>
            </a:r>
            <a:br>
              <a:rPr lang="en-US" sz="2800" dirty="0"/>
            </a:br>
            <a:r>
              <a:rPr lang="en-US" sz="2800" dirty="0"/>
              <a:t>Unlike traditional CCTV, </a:t>
            </a:r>
            <a:r>
              <a:rPr lang="en-US" sz="2800" dirty="0" err="1"/>
              <a:t>SmartAlert</a:t>
            </a:r>
            <a:r>
              <a:rPr lang="en-US" sz="2800" dirty="0"/>
              <a:t> acts proactively, not passively. It combines real-time video analysis with automatic emergency alerts—bridging the gap between surveillance and action.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 Idea submission- Template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80918D-F839-E5CB-6F4D-A84AA9CB6D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687894" y="166088"/>
            <a:ext cx="1229360" cy="1202581"/>
          </a:xfrm>
          <a:prstGeom prst="rect">
            <a:avLst/>
          </a:prstGeom>
        </p:spPr>
      </p:pic>
      <p:sp>
        <p:nvSpPr>
          <p:cNvPr id="4" name="Oval 3" descr="Your startup LOGO">
            <a:extLst>
              <a:ext uri="{FF2B5EF4-FFF2-40B4-BE49-F238E27FC236}">
                <a16:creationId xmlns:a16="http://schemas.microsoft.com/office/drawing/2014/main" id="{D6501461-E594-79C8-DF19-C5B00C4B09E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302990" y="239907"/>
            <a:ext cx="1128820" cy="1005786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C38C17-CFA1-CA27-45F1-68581CA17C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92" y="278960"/>
            <a:ext cx="1226097" cy="9099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AEDBF35-BB2C-D6DF-34B7-87B180C4E7A6}"/>
              </a:ext>
            </a:extLst>
          </p:cNvPr>
          <p:cNvSpPr/>
          <p:nvPr/>
        </p:nvSpPr>
        <p:spPr>
          <a:xfrm>
            <a:off x="1479397" y="401744"/>
            <a:ext cx="77600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Logo</a:t>
            </a:r>
          </a:p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1A717F-27A3-FA8C-3484-B6C69314C1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2990" y="239907"/>
            <a:ext cx="1408021" cy="10448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173360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372216" y="1848604"/>
            <a:ext cx="11447567" cy="4401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800" dirty="0"/>
              <a:t>The system uses </a:t>
            </a:r>
            <a:r>
              <a:rPr lang="en-US" sz="2800" b="1" dirty="0"/>
              <a:t>Python</a:t>
            </a:r>
            <a:r>
              <a:rPr lang="en-US" sz="2800" dirty="0"/>
              <a:t> with </a:t>
            </a:r>
            <a:r>
              <a:rPr lang="en-US" sz="2800" b="1" dirty="0"/>
              <a:t>OpenCV</a:t>
            </a:r>
            <a:r>
              <a:rPr lang="en-US" sz="2800" dirty="0"/>
              <a:t> and </a:t>
            </a:r>
            <a:r>
              <a:rPr lang="en-US" sz="2800" b="1" dirty="0"/>
              <a:t>TensorFlow/</a:t>
            </a:r>
            <a:r>
              <a:rPr lang="en-US" sz="2800" b="1" dirty="0" err="1"/>
              <a:t>Keras</a:t>
            </a:r>
            <a:r>
              <a:rPr lang="en-US" sz="2800" dirty="0"/>
              <a:t> for real-time fight detection through video analysis. A </a:t>
            </a:r>
            <a:r>
              <a:rPr lang="en-US" sz="2800" b="1" dirty="0"/>
              <a:t>pre-trained deep learning model</a:t>
            </a:r>
            <a:r>
              <a:rPr lang="en-US" sz="2800" dirty="0"/>
              <a:t> (e.g., 3D CNN or YOLO with custom dataset) processes live CCTV feeds. When violence is detected, it triggers alerts via </a:t>
            </a:r>
            <a:r>
              <a:rPr lang="en-US" sz="2800" b="1" dirty="0"/>
              <a:t>APIs</a:t>
            </a:r>
            <a:r>
              <a:rPr lang="en-US" sz="2800" dirty="0"/>
              <a:t> (e.g., Twilio, email, or police systems).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Technologies Used:</a:t>
            </a:r>
          </a:p>
          <a:p>
            <a:r>
              <a:rPr lang="en-US" sz="2800" dirty="0"/>
              <a:t>Languages: Python</a:t>
            </a:r>
          </a:p>
          <a:p>
            <a:r>
              <a:rPr lang="en-US" sz="2800" dirty="0"/>
              <a:t>Libraries: OpenCV, TensorFlow, NumPy, yolov5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/>
              <a:t>Flow:</a:t>
            </a:r>
            <a:br>
              <a:rPr lang="en-US" sz="2800" dirty="0"/>
            </a:br>
            <a:r>
              <a:rPr lang="en-US" sz="2800" dirty="0"/>
              <a:t>Camera → AI Model → Detection → Alert System → Police Notification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1DA192D-C402-110E-565C-41BF0BCA5A2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687894" y="166088"/>
            <a:ext cx="1229360" cy="1202581"/>
          </a:xfrm>
          <a:prstGeom prst="rect">
            <a:avLst/>
          </a:prstGeom>
        </p:spPr>
      </p:pic>
      <p:sp>
        <p:nvSpPr>
          <p:cNvPr id="18" name="Oval 17" descr="Your startup LOGO">
            <a:extLst>
              <a:ext uri="{FF2B5EF4-FFF2-40B4-BE49-F238E27FC236}">
                <a16:creationId xmlns:a16="http://schemas.microsoft.com/office/drawing/2014/main" id="{BE74AA22-F87E-AB1A-E219-5EFB6D40F58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302990" y="239907"/>
            <a:ext cx="1128820" cy="1005786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AC23CED-52EF-79A6-5289-A4ED3A2E00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92" y="278960"/>
            <a:ext cx="1226097" cy="9099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F847286-B790-2479-4855-71AFE6575A98}"/>
              </a:ext>
            </a:extLst>
          </p:cNvPr>
          <p:cNvSpPr/>
          <p:nvPr/>
        </p:nvSpPr>
        <p:spPr>
          <a:xfrm>
            <a:off x="1479397" y="401744"/>
            <a:ext cx="77600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Logo</a:t>
            </a:r>
          </a:p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F8C6AF-F990-13F1-DD2F-E5C3FEA0BC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2990" y="239907"/>
            <a:ext cx="1408021" cy="10448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195878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245806" y="1628615"/>
            <a:ext cx="11946194" cy="5693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800" b="1" dirty="0"/>
              <a:t>Feasibility Analysis:</a:t>
            </a:r>
            <a:br>
              <a:rPr lang="en-US" sz="2800" dirty="0"/>
            </a:br>
            <a:r>
              <a:rPr lang="en-US" sz="2800" dirty="0"/>
              <a:t>The idea is feasible using existing AI and CCTV technologies. Real-time processing is possible with edge devices or cloud services.</a:t>
            </a:r>
          </a:p>
          <a:p>
            <a:r>
              <a:rPr lang="en-US" sz="2800" b="1" dirty="0"/>
              <a:t>Challenges &amp; Risks: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False positives/negatives</a:t>
            </a:r>
            <a:r>
              <a:rPr lang="en-US" sz="2800" dirty="0"/>
              <a:t> in detection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Privacy concerns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Latency in alerts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m</a:t>
            </a:r>
            <a:endParaRPr lang="en-US" sz="2800" dirty="0"/>
          </a:p>
          <a:p>
            <a:r>
              <a:rPr lang="en-US" sz="2800" b="1" dirty="0"/>
              <a:t>Strategies to Overcome: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Train models on diverse fight datasets to improve accuracy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data encryption</a:t>
            </a:r>
            <a:r>
              <a:rPr lang="en-US" sz="2800" dirty="0"/>
              <a:t> and anonymization for privacy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Deploy lightweight models for edge devices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Implement </a:t>
            </a:r>
            <a:r>
              <a:rPr lang="en-US" sz="2800" b="1" dirty="0"/>
              <a:t>redundant alert systems</a:t>
            </a:r>
            <a:r>
              <a:rPr lang="en-US" sz="2800" dirty="0"/>
              <a:t> for reliability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1859A3-7965-BDE2-19B3-9434D44F38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687894" y="166088"/>
            <a:ext cx="1229360" cy="1202581"/>
          </a:xfrm>
          <a:prstGeom prst="rect">
            <a:avLst/>
          </a:prstGeom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D0A96F13-7DDD-71D5-6777-B0F29B3D5AB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302990" y="239907"/>
            <a:ext cx="1128820" cy="1005786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BDF4CF-C820-8EC5-17A0-D820C1A41D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92" y="278960"/>
            <a:ext cx="1226097" cy="9099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7E5CD8B-EB8C-304E-65AF-493DBE687592}"/>
              </a:ext>
            </a:extLst>
          </p:cNvPr>
          <p:cNvSpPr/>
          <p:nvPr/>
        </p:nvSpPr>
        <p:spPr>
          <a:xfrm>
            <a:off x="1479397" y="401744"/>
            <a:ext cx="77600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Logo</a:t>
            </a:r>
          </a:p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B13C65-36B1-61F1-D9DA-1A7A85AE37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2990" y="239907"/>
            <a:ext cx="1408021" cy="10448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208767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391292" y="2092796"/>
            <a:ext cx="10824700" cy="3539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/>
              <a:t>Potential Impact &amp; Benefits:</a:t>
            </a:r>
            <a:br>
              <a:rPr lang="en-US" sz="2800" dirty="0"/>
            </a:br>
            <a:r>
              <a:rPr lang="en-US" sz="2800" dirty="0"/>
              <a:t>The solution enhances </a:t>
            </a:r>
            <a:r>
              <a:rPr lang="en-US" sz="2800" b="1" dirty="0"/>
              <a:t>public safety</a:t>
            </a:r>
            <a:r>
              <a:rPr lang="en-US" sz="2800" dirty="0"/>
              <a:t> by enabling faster police response to violent incidents. It can significantly reduce </a:t>
            </a:r>
            <a:r>
              <a:rPr lang="en-US" sz="2800" b="1" dirty="0"/>
              <a:t>crime rates</a:t>
            </a:r>
            <a:r>
              <a:rPr lang="en-US" sz="2800" dirty="0"/>
              <a:t>, especially in public areas like streets, schools, and transport hubs. Socially, it promotes a sense of </a:t>
            </a:r>
            <a:r>
              <a:rPr lang="en-US" sz="2800" b="1" dirty="0"/>
              <a:t>security</a:t>
            </a:r>
            <a:r>
              <a:rPr lang="en-US" sz="2800" dirty="0"/>
              <a:t> in communities. Economically, it can lower </a:t>
            </a:r>
            <a:r>
              <a:rPr lang="en-US" sz="2800" b="1" dirty="0"/>
              <a:t>costs of damage and emergency response</a:t>
            </a:r>
            <a:r>
              <a:rPr lang="en-US" sz="2800" dirty="0"/>
              <a:t>. Environmentally, using existing CCTV infrastructure ensures minimal additional hardware, promoting </a:t>
            </a:r>
            <a:r>
              <a:rPr lang="en-US" sz="2800" b="1" dirty="0"/>
              <a:t>sustainable tech use</a:t>
            </a:r>
            <a:r>
              <a:rPr lang="en-US" sz="2800" dirty="0"/>
              <a:t>.</a:t>
            </a: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35FE1A-287C-B255-C6C7-D730C4A1D0F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687894" y="166088"/>
            <a:ext cx="1229360" cy="1202581"/>
          </a:xfrm>
          <a:prstGeom prst="rect">
            <a:avLst/>
          </a:prstGeom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B24D2A33-B7D6-6EE0-BDD6-CD037A2EBFF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302990" y="239907"/>
            <a:ext cx="1128820" cy="1005786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7123E5B-53EA-ABCD-C2E0-6CC951655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92" y="278960"/>
            <a:ext cx="1226097" cy="9099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737204F-1BED-3B23-496A-D07D8BF4208B}"/>
              </a:ext>
            </a:extLst>
          </p:cNvPr>
          <p:cNvSpPr/>
          <p:nvPr/>
        </p:nvSpPr>
        <p:spPr>
          <a:xfrm>
            <a:off x="1479397" y="401744"/>
            <a:ext cx="77600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Logo</a:t>
            </a:r>
          </a:p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BF25AD-3D9C-FC1D-2369-F0B283943A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2990" y="239907"/>
            <a:ext cx="1408021" cy="10448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763800" y="157374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89940" y="3202644"/>
            <a:ext cx="11443209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  <a:hlinkClick r:id="rId4" action="ppaction://hlinkfile"/>
              </a:rPr>
              <a:t>Tesma0810,IJEAST</a:t>
            </a: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  <a:hlinkClick r:id="rId5"/>
              </a:rPr>
              <a:t>www.chartgpt.com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 ,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  <a:hlinkClick r:id="rId6"/>
              </a:rPr>
              <a:t>https://github.com/ultralytics/yolov5.git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 ,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  <a:hlinkClick r:id="rId7"/>
              </a:rPr>
              <a:t>https://pypi.org/project/yolov5/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 ,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272125-A77C-5443-99B5-04D03ED148D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0687894" y="166088"/>
            <a:ext cx="1229360" cy="1202581"/>
          </a:xfrm>
          <a:prstGeom prst="rect">
            <a:avLst/>
          </a:prstGeom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A7189C49-183E-BB45-F1C9-3873690799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302990" y="239907"/>
            <a:ext cx="1128820" cy="1005786"/>
          </a:xfrm>
          <a:prstGeom prst="ellips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8DDE431-8B4E-8ACB-F213-7F75C74577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892" y="278960"/>
            <a:ext cx="1226097" cy="909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C2307F-FD8F-D1EB-FECA-CB1634F7B68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02990" y="239907"/>
            <a:ext cx="1408021" cy="10448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8191</TotalTime>
  <Words>469</Words>
  <Application>Microsoft Office PowerPoint</Application>
  <PresentationFormat>Widescreen</PresentationFormat>
  <Paragraphs>57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ＭＳ Ｐゴシック</vt:lpstr>
      <vt:lpstr>Arial</vt:lpstr>
      <vt:lpstr>Calibri</vt:lpstr>
      <vt:lpstr>Times New Roman</vt:lpstr>
      <vt:lpstr>TradeGothic</vt:lpstr>
      <vt:lpstr>Office Theme</vt:lpstr>
      <vt:lpstr>PowerPoint Presentation</vt:lpstr>
      <vt:lpstr> IDEA TITLE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Tribeni Parhi</cp:lastModifiedBy>
  <cp:revision>157</cp:revision>
  <dcterms:created xsi:type="dcterms:W3CDTF">2013-12-12T18:46:50Z</dcterms:created>
  <dcterms:modified xsi:type="dcterms:W3CDTF">2025-10-22T07:06:41Z</dcterms:modified>
  <cp:category/>
</cp:coreProperties>
</file>

<file path=docProps/thumbnail.jpeg>
</file>